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19F0-740A-415F-A74E-D39CD34005FF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4A35-FD98-4121-846E-A982466E7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64A35-FD98-4121-846E-A982466E74A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8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B0C6C9-ED41-46FD-A1E6-696C8C9859DC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74363-DC6C-4C33-BE79-7D2048232014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 txBox="1">
            <a:spLocks/>
          </p:cNvSpPr>
          <p:nvPr/>
        </p:nvSpPr>
        <p:spPr>
          <a:xfrm>
            <a:off x="395536" y="476672"/>
            <a:ext cx="8229600" cy="34563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dirty="0" smtClean="0"/>
              <a:t>2017-2018 YILI LADİK </a:t>
            </a:r>
          </a:p>
          <a:p>
            <a:pPr algn="ctr"/>
            <a:r>
              <a:rPr lang="tr-TR" sz="4800" dirty="0" smtClean="0"/>
              <a:t>ŞEHİT ERSAN SANCI ANADOLU LİSESİ PANSİYON TANITIM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6217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9" y="1935163"/>
            <a:ext cx="2470821" cy="4389437"/>
          </a:xfrm>
        </p:spPr>
      </p:pic>
    </p:spTree>
    <p:extLst>
      <p:ext uri="{BB962C8B-B14F-4D97-AF65-F5344CB8AC3E}">
        <p14:creationId xmlns:p14="http://schemas.microsoft.com/office/powerpoint/2010/main" val="380843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286562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176237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400907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96523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1557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00727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B\Desktop\yurt pansiyon\IMG-20171029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47958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71" y="1935163"/>
            <a:ext cx="2469058" cy="4389437"/>
          </a:xfrm>
        </p:spPr>
      </p:pic>
    </p:spTree>
    <p:extLst>
      <p:ext uri="{BB962C8B-B14F-4D97-AF65-F5344CB8AC3E}">
        <p14:creationId xmlns:p14="http://schemas.microsoft.com/office/powerpoint/2010/main" val="333789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71" y="1935163"/>
            <a:ext cx="2469058" cy="4389437"/>
          </a:xfrm>
        </p:spPr>
      </p:pic>
    </p:spTree>
    <p:extLst>
      <p:ext uri="{BB962C8B-B14F-4D97-AF65-F5344CB8AC3E}">
        <p14:creationId xmlns:p14="http://schemas.microsoft.com/office/powerpoint/2010/main" val="14480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121068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323544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220625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54984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9" y="1935163"/>
            <a:ext cx="7806581" cy="4389437"/>
          </a:xfrm>
        </p:spPr>
      </p:pic>
    </p:spTree>
    <p:extLst>
      <p:ext uri="{BB962C8B-B14F-4D97-AF65-F5344CB8AC3E}">
        <p14:creationId xmlns:p14="http://schemas.microsoft.com/office/powerpoint/2010/main" val="101702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11</Words>
  <Application>Microsoft Office PowerPoint</Application>
  <PresentationFormat>Ekran Gösterisi (4:3)</PresentationFormat>
  <Paragraphs>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MEB</cp:lastModifiedBy>
  <cp:revision>3</cp:revision>
  <dcterms:created xsi:type="dcterms:W3CDTF">2017-10-30T07:06:13Z</dcterms:created>
  <dcterms:modified xsi:type="dcterms:W3CDTF">2017-10-30T07:22:31Z</dcterms:modified>
</cp:coreProperties>
</file>